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3" r:id="rId3"/>
    <p:sldId id="312" r:id="rId4"/>
    <p:sldId id="291" r:id="rId5"/>
    <p:sldId id="268" r:id="rId6"/>
    <p:sldId id="304" r:id="rId7"/>
    <p:sldId id="306" r:id="rId8"/>
    <p:sldId id="310" r:id="rId9"/>
    <p:sldId id="308" r:id="rId10"/>
    <p:sldId id="311" r:id="rId11"/>
    <p:sldId id="313" r:id="rId12"/>
    <p:sldId id="265" r:id="rId13"/>
    <p:sldId id="266" r:id="rId14"/>
    <p:sldId id="267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819" autoAdjust="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F0D3D-2182-4D98-9EB4-EBB15DDDE33A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DEB69F9-FABE-4518-85B7-8B7635FC699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營養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22AC11-2CA9-46A5-B6BD-CE3E795D292D}" type="parTrans" cxnId="{615F096A-28B3-40D2-94A5-6D092177454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3EB44B-32AD-4444-8DD7-19B9BC668147}" type="sibTrans" cxnId="{615F096A-28B3-40D2-94A5-6D092177454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5DC6A1-6817-4993-B467-D0880F515116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594DC3-06BA-4BEF-920A-3E9FF8E8F2B1}" type="parTrans" cxnId="{F0B805D8-0E7B-4B9C-9945-4DAB9A64E6C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DB1431-3499-4AB5-859F-943E27C84682}" type="sibTrans" cxnId="{F0B805D8-0E7B-4B9C-9945-4DAB9A64E6C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8C3DE7-DCFF-4949-9B67-21D75E12D3C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睡眠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F41534-7AFD-4937-ACEE-320EB53398DA}" type="parTrans" cxnId="{F1883CD7-B413-45EA-834A-40832E515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15670B-023E-4454-8874-F4BF7F560290}" type="sibTrans" cxnId="{F1883CD7-B413-45EA-834A-40832E515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BC5B0F-B7CE-4E8F-874C-D57DAC68C407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情緒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3CF531-563B-4A3B-9526-97FABE21C94C}" type="parTrans" cxnId="{00634FAA-14C0-44CD-BFD6-1782ACED1CB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0106B6-D375-4E78-8DAE-4AEB2511B615}" type="sibTrans" cxnId="{00634FAA-14C0-44CD-BFD6-1782ACED1CB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934E90-0F1D-49EC-A68B-6D71D812BFB1}" type="pres">
      <dgm:prSet presAssocID="{768F0D3D-2182-4D98-9EB4-EBB15DDDE3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872EDA-F2B8-4EF8-B44C-8FBF036428F7}" type="pres">
      <dgm:prSet presAssocID="{768F0D3D-2182-4D98-9EB4-EBB15DDDE33A}" presName="diamond" presStyleLbl="bgShp" presStyleIdx="0" presStyleCnt="1"/>
      <dgm:spPr/>
    </dgm:pt>
    <dgm:pt modelId="{B2C4BF23-435D-4A0D-9B13-C33760A836FB}" type="pres">
      <dgm:prSet presAssocID="{768F0D3D-2182-4D98-9EB4-EBB15DDDE3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7B2AAE-B2C9-4E15-AB5D-6C28BE269849}" type="pres">
      <dgm:prSet presAssocID="{768F0D3D-2182-4D98-9EB4-EBB15DDDE3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20D41F-C86C-4A1D-9057-E23024B41C5A}" type="pres">
      <dgm:prSet presAssocID="{768F0D3D-2182-4D98-9EB4-EBB15DDDE3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52F89F-962F-4595-A2FC-5BDA4E2A36FC}" type="pres">
      <dgm:prSet presAssocID="{768F0D3D-2182-4D98-9EB4-EBB15DDDE3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FA47A6-7629-41C0-A70D-3979644C08AF}" type="presOf" srcId="{5B5DC6A1-6817-4993-B467-D0880F515116}" destId="{0C7B2AAE-B2C9-4E15-AB5D-6C28BE269849}" srcOrd="0" destOrd="0" presId="urn:microsoft.com/office/officeart/2005/8/layout/matrix3"/>
    <dgm:cxn modelId="{7512FEA5-7407-40FF-9E9E-017765F0A9EB}" type="presOf" srcId="{768F0D3D-2182-4D98-9EB4-EBB15DDDE33A}" destId="{DE934E90-0F1D-49EC-A68B-6D71D812BFB1}" srcOrd="0" destOrd="0" presId="urn:microsoft.com/office/officeart/2005/8/layout/matrix3"/>
    <dgm:cxn modelId="{257DE188-98AE-4255-912C-C9ACA70B8BC7}" type="presOf" srcId="{8D8C3DE7-DCFF-4949-9B67-21D75E12D3C5}" destId="{FE20D41F-C86C-4A1D-9057-E23024B41C5A}" srcOrd="0" destOrd="0" presId="urn:microsoft.com/office/officeart/2005/8/layout/matrix3"/>
    <dgm:cxn modelId="{CD5FF234-7040-4387-95D0-15711EF1DF98}" type="presOf" srcId="{05BC5B0F-B7CE-4E8F-874C-D57DAC68C407}" destId="{5252F89F-962F-4595-A2FC-5BDA4E2A36FC}" srcOrd="0" destOrd="0" presId="urn:microsoft.com/office/officeart/2005/8/layout/matrix3"/>
    <dgm:cxn modelId="{F1883CD7-B413-45EA-834A-40832E515CD9}" srcId="{768F0D3D-2182-4D98-9EB4-EBB15DDDE33A}" destId="{8D8C3DE7-DCFF-4949-9B67-21D75E12D3C5}" srcOrd="2" destOrd="0" parTransId="{A0F41534-7AFD-4937-ACEE-320EB53398DA}" sibTransId="{1E15670B-023E-4454-8874-F4BF7F560290}"/>
    <dgm:cxn modelId="{00634FAA-14C0-44CD-BFD6-1782ACED1CB3}" srcId="{768F0D3D-2182-4D98-9EB4-EBB15DDDE33A}" destId="{05BC5B0F-B7CE-4E8F-874C-D57DAC68C407}" srcOrd="3" destOrd="0" parTransId="{DB3CF531-563B-4A3B-9526-97FABE21C94C}" sibTransId="{940106B6-D375-4E78-8DAE-4AEB2511B615}"/>
    <dgm:cxn modelId="{F0B805D8-0E7B-4B9C-9945-4DAB9A64E6C1}" srcId="{768F0D3D-2182-4D98-9EB4-EBB15DDDE33A}" destId="{5B5DC6A1-6817-4993-B467-D0880F515116}" srcOrd="1" destOrd="0" parTransId="{D6594DC3-06BA-4BEF-920A-3E9FF8E8F2B1}" sibTransId="{5BDB1431-3499-4AB5-859F-943E27C84682}"/>
    <dgm:cxn modelId="{C5CC57EA-472E-47E8-B817-86C604550005}" type="presOf" srcId="{BDEB69F9-FABE-4518-85B7-8B7635FC6995}" destId="{B2C4BF23-435D-4A0D-9B13-C33760A836FB}" srcOrd="0" destOrd="0" presId="urn:microsoft.com/office/officeart/2005/8/layout/matrix3"/>
    <dgm:cxn modelId="{615F096A-28B3-40D2-94A5-6D092177454D}" srcId="{768F0D3D-2182-4D98-9EB4-EBB15DDDE33A}" destId="{BDEB69F9-FABE-4518-85B7-8B7635FC6995}" srcOrd="0" destOrd="0" parTransId="{5522AC11-2CA9-46A5-B6BD-CE3E795D292D}" sibTransId="{5B3EB44B-32AD-4444-8DD7-19B9BC668147}"/>
    <dgm:cxn modelId="{1FB5BBD6-EB6A-4A52-BD6B-91B085C6FB9B}" type="presParOf" srcId="{DE934E90-0F1D-49EC-A68B-6D71D812BFB1}" destId="{1F872EDA-F2B8-4EF8-B44C-8FBF036428F7}" srcOrd="0" destOrd="0" presId="urn:microsoft.com/office/officeart/2005/8/layout/matrix3"/>
    <dgm:cxn modelId="{D557400E-CF95-4279-AEA8-4836F6BCEFC9}" type="presParOf" srcId="{DE934E90-0F1D-49EC-A68B-6D71D812BFB1}" destId="{B2C4BF23-435D-4A0D-9B13-C33760A836FB}" srcOrd="1" destOrd="0" presId="urn:microsoft.com/office/officeart/2005/8/layout/matrix3"/>
    <dgm:cxn modelId="{0CCF7F8E-7D65-415C-A0EE-C2D5BD156D6A}" type="presParOf" srcId="{DE934E90-0F1D-49EC-A68B-6D71D812BFB1}" destId="{0C7B2AAE-B2C9-4E15-AB5D-6C28BE269849}" srcOrd="2" destOrd="0" presId="urn:microsoft.com/office/officeart/2005/8/layout/matrix3"/>
    <dgm:cxn modelId="{F235FB9B-2FD5-4A39-878B-2CB9A3624CF1}" type="presParOf" srcId="{DE934E90-0F1D-49EC-A68B-6D71D812BFB1}" destId="{FE20D41F-C86C-4A1D-9057-E23024B41C5A}" srcOrd="3" destOrd="0" presId="urn:microsoft.com/office/officeart/2005/8/layout/matrix3"/>
    <dgm:cxn modelId="{81E3C585-DDBE-4F56-840C-12F390FE4BF0}" type="presParOf" srcId="{DE934E90-0F1D-49EC-A68B-6D71D812BFB1}" destId="{5252F89F-962F-4595-A2FC-5BDA4E2A36F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D68AA-6493-4A78-9616-20AECEB2395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CE5ADFDF-1872-4FBC-A261-85D68250AF67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高濃度營養成分</a:t>
          </a:r>
          <a:endParaRPr lang="zh-TW" altLang="en-US" sz="1600" dirty="0"/>
        </a:p>
      </dgm:t>
    </dgm:pt>
    <dgm:pt modelId="{9D36F7B1-EE08-45D6-89D3-AEFEA6E5A609}" type="parTrans" cxnId="{EA03327D-A017-4A8A-A408-01961105D114}">
      <dgm:prSet/>
      <dgm:spPr/>
      <dgm:t>
        <a:bodyPr/>
        <a:lstStyle/>
        <a:p>
          <a:endParaRPr lang="zh-TW" altLang="en-US" sz="2000"/>
        </a:p>
      </dgm:t>
    </dgm:pt>
    <dgm:pt modelId="{ECCD316F-14FF-4054-802B-674E10E9C380}" type="sibTrans" cxnId="{EA03327D-A017-4A8A-A408-01961105D114}">
      <dgm:prSet/>
      <dgm:spPr/>
      <dgm:t>
        <a:bodyPr/>
        <a:lstStyle/>
        <a:p>
          <a:endParaRPr lang="zh-TW" altLang="en-US" sz="2000"/>
        </a:p>
      </dgm:t>
    </dgm:pt>
    <dgm:pt modelId="{07C480AC-7E6E-4372-BB9F-20E355E04761}">
      <dgm:prSet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好吞嚥</a:t>
          </a:r>
          <a:endParaRPr lang="zh-TW" altLang="en-US" sz="1600" dirty="0"/>
        </a:p>
      </dgm:t>
    </dgm:pt>
    <dgm:pt modelId="{588E7A1D-D2DD-40BC-8AA8-3ADABE4685A4}" type="parTrans" cxnId="{8BDF3597-5EB7-42C0-BAD6-2785D395E5C1}">
      <dgm:prSet/>
      <dgm:spPr/>
      <dgm:t>
        <a:bodyPr/>
        <a:lstStyle/>
        <a:p>
          <a:endParaRPr lang="zh-TW" altLang="en-US" sz="1800"/>
        </a:p>
      </dgm:t>
    </dgm:pt>
    <dgm:pt modelId="{ECA421BE-7E20-47DA-8878-866146923056}" type="sibTrans" cxnId="{8BDF3597-5EB7-42C0-BAD6-2785D395E5C1}">
      <dgm:prSet/>
      <dgm:spPr/>
      <dgm:t>
        <a:bodyPr/>
        <a:lstStyle/>
        <a:p>
          <a:endParaRPr lang="zh-TW" altLang="en-US" sz="1800"/>
        </a:p>
      </dgm:t>
    </dgm:pt>
    <dgm:pt modelId="{3E279943-73C9-406D-9A9F-2583A0800FFE}">
      <dgm:prSet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有效率的    傳遞營養素</a:t>
          </a:r>
          <a:endParaRPr lang="zh-TW" altLang="en-US" sz="1600" dirty="0"/>
        </a:p>
      </dgm:t>
    </dgm:pt>
    <dgm:pt modelId="{780D760F-23C4-4D81-84F2-A1D5D31FA7EB}" type="parTrans" cxnId="{C843EC92-F54E-422B-8D75-5F035F05E3AB}">
      <dgm:prSet/>
      <dgm:spPr/>
      <dgm:t>
        <a:bodyPr/>
        <a:lstStyle/>
        <a:p>
          <a:endParaRPr lang="zh-TW" altLang="en-US" sz="1800"/>
        </a:p>
      </dgm:t>
    </dgm:pt>
    <dgm:pt modelId="{BA84DF4E-01CD-473D-9C07-0E4E6F541728}" type="sibTrans" cxnId="{C843EC92-F54E-422B-8D75-5F035F05E3AB}">
      <dgm:prSet/>
      <dgm:spPr/>
      <dgm:t>
        <a:bodyPr/>
        <a:lstStyle/>
        <a:p>
          <a:endParaRPr lang="zh-TW" altLang="en-US" sz="1800"/>
        </a:p>
      </dgm:t>
    </dgm:pt>
    <dgm:pt modelId="{87B5DFCE-E6EC-4987-A5CB-0157B8BEB876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迅速吸收</a:t>
          </a:r>
          <a:endParaRPr lang="zh-TW" altLang="en-US" sz="1600" dirty="0"/>
        </a:p>
      </dgm:t>
    </dgm:pt>
    <dgm:pt modelId="{4F609552-EA46-4503-8906-A716CC04D898}" type="parTrans" cxnId="{2042FFA7-D6B0-4647-9641-40A5D2D99F16}">
      <dgm:prSet/>
      <dgm:spPr/>
      <dgm:t>
        <a:bodyPr/>
        <a:lstStyle/>
        <a:p>
          <a:endParaRPr lang="zh-TW" altLang="en-US"/>
        </a:p>
      </dgm:t>
    </dgm:pt>
    <dgm:pt modelId="{F6FF2677-5DDA-4D99-8C07-446F6F7CF770}" type="sibTrans" cxnId="{2042FFA7-D6B0-4647-9641-40A5D2D99F16}">
      <dgm:prSet/>
      <dgm:spPr/>
      <dgm:t>
        <a:bodyPr/>
        <a:lstStyle/>
        <a:p>
          <a:endParaRPr lang="zh-TW" altLang="en-US"/>
        </a:p>
      </dgm:t>
    </dgm:pt>
    <dgm:pt modelId="{3B8A45A8-AE82-42A0-9523-09027A66795B}" type="pres">
      <dgm:prSet presAssocID="{38AD68AA-6493-4A78-9616-20AECEB2395E}" presName="Name0" presStyleCnt="0">
        <dgm:presLayoutVars>
          <dgm:dir/>
          <dgm:animLvl val="lvl"/>
          <dgm:resizeHandles val="exact"/>
        </dgm:presLayoutVars>
      </dgm:prSet>
      <dgm:spPr/>
    </dgm:pt>
    <dgm:pt modelId="{8B56B22B-B897-4DCE-9970-68C13F94AED4}" type="pres">
      <dgm:prSet presAssocID="{38AD68AA-6493-4A78-9616-20AECEB2395E}" presName="tSp" presStyleCnt="0"/>
      <dgm:spPr/>
    </dgm:pt>
    <dgm:pt modelId="{D727E7C0-BC9B-4193-AB5C-1CC996860EF4}" type="pres">
      <dgm:prSet presAssocID="{38AD68AA-6493-4A78-9616-20AECEB2395E}" presName="bSp" presStyleCnt="0"/>
      <dgm:spPr/>
    </dgm:pt>
    <dgm:pt modelId="{53A0A1A5-96FA-4DAB-91B1-8B1204E5577D}" type="pres">
      <dgm:prSet presAssocID="{38AD68AA-6493-4A78-9616-20AECEB2395E}" presName="process" presStyleCnt="0"/>
      <dgm:spPr/>
    </dgm:pt>
    <dgm:pt modelId="{D80F0533-E1DE-4E77-9EE7-E96A47F05F68}" type="pres">
      <dgm:prSet presAssocID="{CE5ADFDF-1872-4FBC-A261-85D68250AF67}" presName="composite1" presStyleCnt="0"/>
      <dgm:spPr/>
    </dgm:pt>
    <dgm:pt modelId="{A7DBDE89-DD99-4A9F-9F81-EC6FE5CA0FC2}" type="pres">
      <dgm:prSet presAssocID="{CE5ADFDF-1872-4FBC-A261-85D68250AF67}" presName="dummyNode1" presStyleLbl="node1" presStyleIdx="0" presStyleCnt="4"/>
      <dgm:spPr/>
    </dgm:pt>
    <dgm:pt modelId="{925D66F1-8152-42F3-BBCF-F5E2A2C65308}" type="pres">
      <dgm:prSet presAssocID="{CE5ADFDF-1872-4FBC-A261-85D68250AF67}" presName="childNode1" presStyleLbl="bgAcc1" presStyleIdx="0" presStyleCnt="4" custScaleX="139976" custScaleY="99607" custLinFactNeighborY="7845">
        <dgm:presLayoutVars>
          <dgm:bulletEnabled val="1"/>
        </dgm:presLayoutVars>
      </dgm:prSet>
      <dgm:spPr/>
    </dgm:pt>
    <dgm:pt modelId="{F8402DDB-4150-43CA-857A-D91A436BEE7A}" type="pres">
      <dgm:prSet presAssocID="{CE5ADFDF-1872-4FBC-A261-85D68250AF67}" presName="childNode1tx" presStyleLbl="bgAcc1" presStyleIdx="0" presStyleCnt="4">
        <dgm:presLayoutVars>
          <dgm:bulletEnabled val="1"/>
        </dgm:presLayoutVars>
      </dgm:prSet>
      <dgm:spPr/>
    </dgm:pt>
    <dgm:pt modelId="{AAD8E32D-01B7-4ABE-8298-8C10FAA87DF9}" type="pres">
      <dgm:prSet presAssocID="{CE5ADFDF-1872-4FBC-A261-85D68250AF67}" presName="parentNode1" presStyleLbl="node1" presStyleIdx="0" presStyleCnt="4" custScaleX="113072" custScaleY="206967" custLinFactY="-939" custLinFactNeighborX="59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03EA50-BF8D-4663-8DA7-0F796E0F60AF}" type="pres">
      <dgm:prSet presAssocID="{CE5ADFDF-1872-4FBC-A261-85D68250AF67}" presName="connSite1" presStyleCnt="0"/>
      <dgm:spPr/>
    </dgm:pt>
    <dgm:pt modelId="{2B8CCBF4-AF7D-40E2-9818-D89DAB4C872F}" type="pres">
      <dgm:prSet presAssocID="{ECCD316F-14FF-4054-802B-674E10E9C380}" presName="Name9" presStyleLbl="sibTrans2D1" presStyleIdx="0" presStyleCnt="3"/>
      <dgm:spPr/>
      <dgm:t>
        <a:bodyPr/>
        <a:lstStyle/>
        <a:p>
          <a:endParaRPr lang="zh-TW" altLang="en-US"/>
        </a:p>
      </dgm:t>
    </dgm:pt>
    <dgm:pt modelId="{444EB8BA-B6DA-4C32-BEB1-8ED3BAFC9947}" type="pres">
      <dgm:prSet presAssocID="{07C480AC-7E6E-4372-BB9F-20E355E04761}" presName="composite2" presStyleCnt="0"/>
      <dgm:spPr/>
    </dgm:pt>
    <dgm:pt modelId="{35C772D4-4295-4733-9E26-BDFBC5836E72}" type="pres">
      <dgm:prSet presAssocID="{07C480AC-7E6E-4372-BB9F-20E355E04761}" presName="dummyNode2" presStyleLbl="node1" presStyleIdx="0" presStyleCnt="4"/>
      <dgm:spPr/>
    </dgm:pt>
    <dgm:pt modelId="{FA7DBCB5-E1DA-4D17-B97B-55490DD0FD9C}" type="pres">
      <dgm:prSet presAssocID="{07C480AC-7E6E-4372-BB9F-20E355E04761}" presName="childNode2" presStyleLbl="bgAcc1" presStyleIdx="1" presStyleCnt="4" custScaleX="139976" custScaleY="99607" custLinFactNeighborY="-12669">
        <dgm:presLayoutVars>
          <dgm:bulletEnabled val="1"/>
        </dgm:presLayoutVars>
      </dgm:prSet>
      <dgm:spPr/>
    </dgm:pt>
    <dgm:pt modelId="{84652A1E-A124-4D41-A415-BDC9E543DA57}" type="pres">
      <dgm:prSet presAssocID="{07C480AC-7E6E-4372-BB9F-20E355E04761}" presName="childNode2tx" presStyleLbl="bgAcc1" presStyleIdx="1" presStyleCnt="4">
        <dgm:presLayoutVars>
          <dgm:bulletEnabled val="1"/>
        </dgm:presLayoutVars>
      </dgm:prSet>
      <dgm:spPr/>
    </dgm:pt>
    <dgm:pt modelId="{71E1FD9E-4C60-42A1-B847-949F66E6D516}" type="pres">
      <dgm:prSet presAssocID="{07C480AC-7E6E-4372-BB9F-20E355E04761}" presName="parentNode2" presStyleLbl="node1" presStyleIdx="1" presStyleCnt="4" custScaleX="115688" custScaleY="205486" custLinFactNeighborX="-351" custLinFactNeighborY="8585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D45608-9297-430D-8952-D96DA4FDE48D}" type="pres">
      <dgm:prSet presAssocID="{07C480AC-7E6E-4372-BB9F-20E355E04761}" presName="connSite2" presStyleCnt="0"/>
      <dgm:spPr/>
    </dgm:pt>
    <dgm:pt modelId="{276B679C-7591-4E3A-AA07-84A6B677E35D}" type="pres">
      <dgm:prSet presAssocID="{ECA421BE-7E20-47DA-8878-866146923056}" presName="Name18" presStyleLbl="sibTrans2D1" presStyleIdx="1" presStyleCnt="3" custAng="457644" custLinFactNeighborX="11136"/>
      <dgm:spPr/>
      <dgm:t>
        <a:bodyPr/>
        <a:lstStyle/>
        <a:p>
          <a:endParaRPr lang="zh-TW" altLang="en-US"/>
        </a:p>
      </dgm:t>
    </dgm:pt>
    <dgm:pt modelId="{132F6A44-2CAC-4D0D-8C60-FDEE964A1E3E}" type="pres">
      <dgm:prSet presAssocID="{87B5DFCE-E6EC-4987-A5CB-0157B8BEB876}" presName="composite1" presStyleCnt="0"/>
      <dgm:spPr/>
    </dgm:pt>
    <dgm:pt modelId="{1E764C22-F779-4CBF-B822-DA9C70B21612}" type="pres">
      <dgm:prSet presAssocID="{87B5DFCE-E6EC-4987-A5CB-0157B8BEB876}" presName="dummyNode1" presStyleLbl="node1" presStyleIdx="1" presStyleCnt="4"/>
      <dgm:spPr/>
    </dgm:pt>
    <dgm:pt modelId="{3C0C921D-73F6-4A0E-8D2B-9540CE7D7AF4}" type="pres">
      <dgm:prSet presAssocID="{87B5DFCE-E6EC-4987-A5CB-0157B8BEB876}" presName="childNode1" presStyleLbl="bgAcc1" presStyleIdx="2" presStyleCnt="4" custScaleX="139976" custScaleY="99607" custLinFactNeighborX="1473" custLinFactNeighborY="11016">
        <dgm:presLayoutVars>
          <dgm:bulletEnabled val="1"/>
        </dgm:presLayoutVars>
      </dgm:prSet>
      <dgm:spPr/>
    </dgm:pt>
    <dgm:pt modelId="{E4EFB624-96B2-40B5-BA0E-420EE1ABF30C}" type="pres">
      <dgm:prSet presAssocID="{87B5DFCE-E6EC-4987-A5CB-0157B8BEB876}" presName="childNode1tx" presStyleLbl="bgAcc1" presStyleIdx="2" presStyleCnt="4">
        <dgm:presLayoutVars>
          <dgm:bulletEnabled val="1"/>
        </dgm:presLayoutVars>
      </dgm:prSet>
      <dgm:spPr/>
    </dgm:pt>
    <dgm:pt modelId="{35059C0C-2722-4E31-A61A-D7E56FF6FF28}" type="pres">
      <dgm:prSet presAssocID="{87B5DFCE-E6EC-4987-A5CB-0157B8BEB876}" presName="parentNode1" presStyleLbl="node1" presStyleIdx="2" presStyleCnt="4" custScaleY="215574" custLinFactNeighborX="8470" custLinFactNeighborY="-9300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49CE7C-A48A-4B37-95C6-F22BFF7C6730}" type="pres">
      <dgm:prSet presAssocID="{87B5DFCE-E6EC-4987-A5CB-0157B8BEB876}" presName="connSite1" presStyleCnt="0"/>
      <dgm:spPr/>
    </dgm:pt>
    <dgm:pt modelId="{FA2A525A-08E4-493D-9776-624CEFC0A4D6}" type="pres">
      <dgm:prSet presAssocID="{F6FF2677-5DDA-4D99-8C07-446F6F7CF770}" presName="Name9" presStyleLbl="sibTrans2D1" presStyleIdx="2" presStyleCnt="3"/>
      <dgm:spPr/>
      <dgm:t>
        <a:bodyPr/>
        <a:lstStyle/>
        <a:p>
          <a:endParaRPr lang="zh-TW" altLang="en-US"/>
        </a:p>
      </dgm:t>
    </dgm:pt>
    <dgm:pt modelId="{8859F993-69F2-4F22-9A54-E576A4F2019B}" type="pres">
      <dgm:prSet presAssocID="{3E279943-73C9-406D-9A9F-2583A0800FFE}" presName="composite2" presStyleCnt="0"/>
      <dgm:spPr/>
    </dgm:pt>
    <dgm:pt modelId="{943FB92E-A4D8-49D5-9EF9-FB16ACBCF6EB}" type="pres">
      <dgm:prSet presAssocID="{3E279943-73C9-406D-9A9F-2583A0800FFE}" presName="dummyNode2" presStyleLbl="node1" presStyleIdx="2" presStyleCnt="4"/>
      <dgm:spPr/>
    </dgm:pt>
    <dgm:pt modelId="{89827385-C2D4-45BC-B874-D39EDDF89627}" type="pres">
      <dgm:prSet presAssocID="{3E279943-73C9-406D-9A9F-2583A0800FFE}" presName="childNode2" presStyleLbl="bgAcc1" presStyleIdx="3" presStyleCnt="4" custScaleX="139976" custScaleY="99607" custLinFactNeighborY="-12995">
        <dgm:presLayoutVars>
          <dgm:bulletEnabled val="1"/>
        </dgm:presLayoutVars>
      </dgm:prSet>
      <dgm:spPr/>
    </dgm:pt>
    <dgm:pt modelId="{69127518-EEBD-4D12-A217-D495912F2CE1}" type="pres">
      <dgm:prSet presAssocID="{3E279943-73C9-406D-9A9F-2583A0800FFE}" presName="childNode2tx" presStyleLbl="bgAcc1" presStyleIdx="3" presStyleCnt="4">
        <dgm:presLayoutVars>
          <dgm:bulletEnabled val="1"/>
        </dgm:presLayoutVars>
      </dgm:prSet>
      <dgm:spPr/>
    </dgm:pt>
    <dgm:pt modelId="{79A327A8-C21D-4C84-A1AC-2DD3B164B5CC}" type="pres">
      <dgm:prSet presAssocID="{3E279943-73C9-406D-9A9F-2583A0800FFE}" presName="parentNode2" presStyleLbl="node1" presStyleIdx="3" presStyleCnt="4" custScaleX="124597" custScaleY="211626" custLinFactNeighborX="-4710" custLinFactNeighborY="8155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A28D5A-1EA4-431E-BE03-F3F76A48CCAB}" type="pres">
      <dgm:prSet presAssocID="{3E279943-73C9-406D-9A9F-2583A0800FFE}" presName="connSite2" presStyleCnt="0"/>
      <dgm:spPr/>
    </dgm:pt>
  </dgm:ptLst>
  <dgm:cxnLst>
    <dgm:cxn modelId="{4B16EEC2-A88F-489D-9894-F2B2CA5B58A3}" type="presOf" srcId="{ECA421BE-7E20-47DA-8878-866146923056}" destId="{276B679C-7591-4E3A-AA07-84A6B677E35D}" srcOrd="0" destOrd="0" presId="urn:microsoft.com/office/officeart/2005/8/layout/hProcess4"/>
    <dgm:cxn modelId="{C843EC92-F54E-422B-8D75-5F035F05E3AB}" srcId="{38AD68AA-6493-4A78-9616-20AECEB2395E}" destId="{3E279943-73C9-406D-9A9F-2583A0800FFE}" srcOrd="3" destOrd="0" parTransId="{780D760F-23C4-4D81-84F2-A1D5D31FA7EB}" sibTransId="{BA84DF4E-01CD-473D-9C07-0E4E6F541728}"/>
    <dgm:cxn modelId="{8BDF3597-5EB7-42C0-BAD6-2785D395E5C1}" srcId="{38AD68AA-6493-4A78-9616-20AECEB2395E}" destId="{07C480AC-7E6E-4372-BB9F-20E355E04761}" srcOrd="1" destOrd="0" parTransId="{588E7A1D-D2DD-40BC-8AA8-3ADABE4685A4}" sibTransId="{ECA421BE-7E20-47DA-8878-866146923056}"/>
    <dgm:cxn modelId="{075A1EFD-F357-4F6A-B178-09D4526B1145}" type="presOf" srcId="{38AD68AA-6493-4A78-9616-20AECEB2395E}" destId="{3B8A45A8-AE82-42A0-9523-09027A66795B}" srcOrd="0" destOrd="0" presId="urn:microsoft.com/office/officeart/2005/8/layout/hProcess4"/>
    <dgm:cxn modelId="{EA03327D-A017-4A8A-A408-01961105D114}" srcId="{38AD68AA-6493-4A78-9616-20AECEB2395E}" destId="{CE5ADFDF-1872-4FBC-A261-85D68250AF67}" srcOrd="0" destOrd="0" parTransId="{9D36F7B1-EE08-45D6-89D3-AEFEA6E5A609}" sibTransId="{ECCD316F-14FF-4054-802B-674E10E9C380}"/>
    <dgm:cxn modelId="{0A972B8E-570B-4DC4-BE6C-C0A9375A3B3A}" type="presOf" srcId="{3E279943-73C9-406D-9A9F-2583A0800FFE}" destId="{79A327A8-C21D-4C84-A1AC-2DD3B164B5CC}" srcOrd="0" destOrd="0" presId="urn:microsoft.com/office/officeart/2005/8/layout/hProcess4"/>
    <dgm:cxn modelId="{54D2F7FE-2359-488B-B2C3-A22CD055D8FD}" type="presOf" srcId="{CE5ADFDF-1872-4FBC-A261-85D68250AF67}" destId="{AAD8E32D-01B7-4ABE-8298-8C10FAA87DF9}" srcOrd="0" destOrd="0" presId="urn:microsoft.com/office/officeart/2005/8/layout/hProcess4"/>
    <dgm:cxn modelId="{2042FFA7-D6B0-4647-9641-40A5D2D99F16}" srcId="{38AD68AA-6493-4A78-9616-20AECEB2395E}" destId="{87B5DFCE-E6EC-4987-A5CB-0157B8BEB876}" srcOrd="2" destOrd="0" parTransId="{4F609552-EA46-4503-8906-A716CC04D898}" sibTransId="{F6FF2677-5DDA-4D99-8C07-446F6F7CF770}"/>
    <dgm:cxn modelId="{2649C823-7330-4EA2-BA4A-3E9E9CDEFDEE}" type="presOf" srcId="{87B5DFCE-E6EC-4987-A5CB-0157B8BEB876}" destId="{35059C0C-2722-4E31-A61A-D7E56FF6FF28}" srcOrd="0" destOrd="0" presId="urn:microsoft.com/office/officeart/2005/8/layout/hProcess4"/>
    <dgm:cxn modelId="{573E8CE8-D68B-473F-8AF2-893A9B30A86E}" type="presOf" srcId="{ECCD316F-14FF-4054-802B-674E10E9C380}" destId="{2B8CCBF4-AF7D-40E2-9818-D89DAB4C872F}" srcOrd="0" destOrd="0" presId="urn:microsoft.com/office/officeart/2005/8/layout/hProcess4"/>
    <dgm:cxn modelId="{D99F3D82-F310-4308-BD07-2FC01A59355F}" type="presOf" srcId="{F6FF2677-5DDA-4D99-8C07-446F6F7CF770}" destId="{FA2A525A-08E4-493D-9776-624CEFC0A4D6}" srcOrd="0" destOrd="0" presId="urn:microsoft.com/office/officeart/2005/8/layout/hProcess4"/>
    <dgm:cxn modelId="{53101961-F125-4F77-9EA4-9B6E69001C5C}" type="presOf" srcId="{07C480AC-7E6E-4372-BB9F-20E355E04761}" destId="{71E1FD9E-4C60-42A1-B847-949F66E6D516}" srcOrd="0" destOrd="0" presId="urn:microsoft.com/office/officeart/2005/8/layout/hProcess4"/>
    <dgm:cxn modelId="{8CCDF4BE-A435-4F8A-8B22-E34B13ECDB70}" type="presParOf" srcId="{3B8A45A8-AE82-42A0-9523-09027A66795B}" destId="{8B56B22B-B897-4DCE-9970-68C13F94AED4}" srcOrd="0" destOrd="0" presId="urn:microsoft.com/office/officeart/2005/8/layout/hProcess4"/>
    <dgm:cxn modelId="{7BE60506-823D-48A2-A366-110CEFFEB0DD}" type="presParOf" srcId="{3B8A45A8-AE82-42A0-9523-09027A66795B}" destId="{D727E7C0-BC9B-4193-AB5C-1CC996860EF4}" srcOrd="1" destOrd="0" presId="urn:microsoft.com/office/officeart/2005/8/layout/hProcess4"/>
    <dgm:cxn modelId="{AA686525-20F5-4474-BF89-E7CAD46B30F1}" type="presParOf" srcId="{3B8A45A8-AE82-42A0-9523-09027A66795B}" destId="{53A0A1A5-96FA-4DAB-91B1-8B1204E5577D}" srcOrd="2" destOrd="0" presId="urn:microsoft.com/office/officeart/2005/8/layout/hProcess4"/>
    <dgm:cxn modelId="{7E57BD66-D827-46EA-B9B9-F8DEB5027D78}" type="presParOf" srcId="{53A0A1A5-96FA-4DAB-91B1-8B1204E5577D}" destId="{D80F0533-E1DE-4E77-9EE7-E96A47F05F68}" srcOrd="0" destOrd="0" presId="urn:microsoft.com/office/officeart/2005/8/layout/hProcess4"/>
    <dgm:cxn modelId="{611B93E7-AE4A-4818-91D3-4320797327AC}" type="presParOf" srcId="{D80F0533-E1DE-4E77-9EE7-E96A47F05F68}" destId="{A7DBDE89-DD99-4A9F-9F81-EC6FE5CA0FC2}" srcOrd="0" destOrd="0" presId="urn:microsoft.com/office/officeart/2005/8/layout/hProcess4"/>
    <dgm:cxn modelId="{56F3A37E-101C-401D-BF37-DDEFA6A0D177}" type="presParOf" srcId="{D80F0533-E1DE-4E77-9EE7-E96A47F05F68}" destId="{925D66F1-8152-42F3-BBCF-F5E2A2C65308}" srcOrd="1" destOrd="0" presId="urn:microsoft.com/office/officeart/2005/8/layout/hProcess4"/>
    <dgm:cxn modelId="{F0302DE1-0DF4-4F76-BE92-80991C36CB3D}" type="presParOf" srcId="{D80F0533-E1DE-4E77-9EE7-E96A47F05F68}" destId="{F8402DDB-4150-43CA-857A-D91A436BEE7A}" srcOrd="2" destOrd="0" presId="urn:microsoft.com/office/officeart/2005/8/layout/hProcess4"/>
    <dgm:cxn modelId="{B279FD7D-CA41-462F-B8F2-7B823DAE9E42}" type="presParOf" srcId="{D80F0533-E1DE-4E77-9EE7-E96A47F05F68}" destId="{AAD8E32D-01B7-4ABE-8298-8C10FAA87DF9}" srcOrd="3" destOrd="0" presId="urn:microsoft.com/office/officeart/2005/8/layout/hProcess4"/>
    <dgm:cxn modelId="{67C2402E-A1B3-4C05-AE23-1634B97A6842}" type="presParOf" srcId="{D80F0533-E1DE-4E77-9EE7-E96A47F05F68}" destId="{F503EA50-BF8D-4663-8DA7-0F796E0F60AF}" srcOrd="4" destOrd="0" presId="urn:microsoft.com/office/officeart/2005/8/layout/hProcess4"/>
    <dgm:cxn modelId="{1FEBA07B-0B8F-48F3-A270-B7BA21F19C50}" type="presParOf" srcId="{53A0A1A5-96FA-4DAB-91B1-8B1204E5577D}" destId="{2B8CCBF4-AF7D-40E2-9818-D89DAB4C872F}" srcOrd="1" destOrd="0" presId="urn:microsoft.com/office/officeart/2005/8/layout/hProcess4"/>
    <dgm:cxn modelId="{AE9ADA74-58C8-4636-8F7F-D5C3CF50202A}" type="presParOf" srcId="{53A0A1A5-96FA-4DAB-91B1-8B1204E5577D}" destId="{444EB8BA-B6DA-4C32-BEB1-8ED3BAFC9947}" srcOrd="2" destOrd="0" presId="urn:microsoft.com/office/officeart/2005/8/layout/hProcess4"/>
    <dgm:cxn modelId="{C703EE8C-D0DC-411E-98D7-7AAC77BCEC20}" type="presParOf" srcId="{444EB8BA-B6DA-4C32-BEB1-8ED3BAFC9947}" destId="{35C772D4-4295-4733-9E26-BDFBC5836E72}" srcOrd="0" destOrd="0" presId="urn:microsoft.com/office/officeart/2005/8/layout/hProcess4"/>
    <dgm:cxn modelId="{906B2A90-ED25-435B-B838-9DACE8CFB9DD}" type="presParOf" srcId="{444EB8BA-B6DA-4C32-BEB1-8ED3BAFC9947}" destId="{FA7DBCB5-E1DA-4D17-B97B-55490DD0FD9C}" srcOrd="1" destOrd="0" presId="urn:microsoft.com/office/officeart/2005/8/layout/hProcess4"/>
    <dgm:cxn modelId="{0BDD3AC5-7EFF-4F90-87B6-424308370B6A}" type="presParOf" srcId="{444EB8BA-B6DA-4C32-BEB1-8ED3BAFC9947}" destId="{84652A1E-A124-4D41-A415-BDC9E543DA57}" srcOrd="2" destOrd="0" presId="urn:microsoft.com/office/officeart/2005/8/layout/hProcess4"/>
    <dgm:cxn modelId="{D64FD555-EE17-4E9A-9101-100EEE3E9F57}" type="presParOf" srcId="{444EB8BA-B6DA-4C32-BEB1-8ED3BAFC9947}" destId="{71E1FD9E-4C60-42A1-B847-949F66E6D516}" srcOrd="3" destOrd="0" presId="urn:microsoft.com/office/officeart/2005/8/layout/hProcess4"/>
    <dgm:cxn modelId="{C4A138D2-63E3-4B6F-BEA1-518B0DE707CB}" type="presParOf" srcId="{444EB8BA-B6DA-4C32-BEB1-8ED3BAFC9947}" destId="{D8D45608-9297-430D-8952-D96DA4FDE48D}" srcOrd="4" destOrd="0" presId="urn:microsoft.com/office/officeart/2005/8/layout/hProcess4"/>
    <dgm:cxn modelId="{494B1266-BFFC-4DF0-9CEB-754A902798B6}" type="presParOf" srcId="{53A0A1A5-96FA-4DAB-91B1-8B1204E5577D}" destId="{276B679C-7591-4E3A-AA07-84A6B677E35D}" srcOrd="3" destOrd="0" presId="urn:microsoft.com/office/officeart/2005/8/layout/hProcess4"/>
    <dgm:cxn modelId="{C1A29873-AEAF-45B9-AB2B-6A196DE41242}" type="presParOf" srcId="{53A0A1A5-96FA-4DAB-91B1-8B1204E5577D}" destId="{132F6A44-2CAC-4D0D-8C60-FDEE964A1E3E}" srcOrd="4" destOrd="0" presId="urn:microsoft.com/office/officeart/2005/8/layout/hProcess4"/>
    <dgm:cxn modelId="{40006B26-C06B-4B16-842F-78F4038A2035}" type="presParOf" srcId="{132F6A44-2CAC-4D0D-8C60-FDEE964A1E3E}" destId="{1E764C22-F779-4CBF-B822-DA9C70B21612}" srcOrd="0" destOrd="0" presId="urn:microsoft.com/office/officeart/2005/8/layout/hProcess4"/>
    <dgm:cxn modelId="{4BA006BE-66C5-4039-B0FD-19433D77D60B}" type="presParOf" srcId="{132F6A44-2CAC-4D0D-8C60-FDEE964A1E3E}" destId="{3C0C921D-73F6-4A0E-8D2B-9540CE7D7AF4}" srcOrd="1" destOrd="0" presId="urn:microsoft.com/office/officeart/2005/8/layout/hProcess4"/>
    <dgm:cxn modelId="{B6AB5476-3122-407D-9646-623A10E005B6}" type="presParOf" srcId="{132F6A44-2CAC-4D0D-8C60-FDEE964A1E3E}" destId="{E4EFB624-96B2-40B5-BA0E-420EE1ABF30C}" srcOrd="2" destOrd="0" presId="urn:microsoft.com/office/officeart/2005/8/layout/hProcess4"/>
    <dgm:cxn modelId="{5908BBE0-E72E-4C13-B57B-A79F65E099FB}" type="presParOf" srcId="{132F6A44-2CAC-4D0D-8C60-FDEE964A1E3E}" destId="{35059C0C-2722-4E31-A61A-D7E56FF6FF28}" srcOrd="3" destOrd="0" presId="urn:microsoft.com/office/officeart/2005/8/layout/hProcess4"/>
    <dgm:cxn modelId="{5B515F7F-7A4C-4B8B-9684-8BC06F4FA2FA}" type="presParOf" srcId="{132F6A44-2CAC-4D0D-8C60-FDEE964A1E3E}" destId="{7049CE7C-A48A-4B37-95C6-F22BFF7C6730}" srcOrd="4" destOrd="0" presId="urn:microsoft.com/office/officeart/2005/8/layout/hProcess4"/>
    <dgm:cxn modelId="{8DA47C6D-0F7F-43A7-9036-2B7C7CC47876}" type="presParOf" srcId="{53A0A1A5-96FA-4DAB-91B1-8B1204E5577D}" destId="{FA2A525A-08E4-493D-9776-624CEFC0A4D6}" srcOrd="5" destOrd="0" presId="urn:microsoft.com/office/officeart/2005/8/layout/hProcess4"/>
    <dgm:cxn modelId="{1AA12EB2-2504-4D6A-8054-5AE8DBCC8552}" type="presParOf" srcId="{53A0A1A5-96FA-4DAB-91B1-8B1204E5577D}" destId="{8859F993-69F2-4F22-9A54-E576A4F2019B}" srcOrd="6" destOrd="0" presId="urn:microsoft.com/office/officeart/2005/8/layout/hProcess4"/>
    <dgm:cxn modelId="{2F16A385-12C0-4099-8DD4-3C3CF3C1364A}" type="presParOf" srcId="{8859F993-69F2-4F22-9A54-E576A4F2019B}" destId="{943FB92E-A4D8-49D5-9EF9-FB16ACBCF6EB}" srcOrd="0" destOrd="0" presId="urn:microsoft.com/office/officeart/2005/8/layout/hProcess4"/>
    <dgm:cxn modelId="{249B3DEF-77BF-4EB2-86C8-1F4C56A51188}" type="presParOf" srcId="{8859F993-69F2-4F22-9A54-E576A4F2019B}" destId="{89827385-C2D4-45BC-B874-D39EDDF89627}" srcOrd="1" destOrd="0" presId="urn:microsoft.com/office/officeart/2005/8/layout/hProcess4"/>
    <dgm:cxn modelId="{64A129AE-8CE5-4FAC-B04E-BCC72A29D1DA}" type="presParOf" srcId="{8859F993-69F2-4F22-9A54-E576A4F2019B}" destId="{69127518-EEBD-4D12-A217-D495912F2CE1}" srcOrd="2" destOrd="0" presId="urn:microsoft.com/office/officeart/2005/8/layout/hProcess4"/>
    <dgm:cxn modelId="{18F37054-C131-4ACC-AC2E-BFD17BA56170}" type="presParOf" srcId="{8859F993-69F2-4F22-9A54-E576A4F2019B}" destId="{79A327A8-C21D-4C84-A1AC-2DD3B164B5CC}" srcOrd="3" destOrd="0" presId="urn:microsoft.com/office/officeart/2005/8/layout/hProcess4"/>
    <dgm:cxn modelId="{15269A39-C5CA-4254-8DA8-C5D8BD16C4D3}" type="presParOf" srcId="{8859F993-69F2-4F22-9A54-E576A4F2019B}" destId="{B8A28D5A-1EA4-431E-BE03-F3F76A48CCA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72EDA-F2B8-4EF8-B44C-8FBF036428F7}">
      <dsp:nvSpPr>
        <dsp:cNvPr id="0" name=""/>
        <dsp:cNvSpPr/>
      </dsp:nvSpPr>
      <dsp:spPr>
        <a:xfrm>
          <a:off x="1117600" y="0"/>
          <a:ext cx="4699000" cy="4699000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4BF23-435D-4A0D-9B13-C33760A836FB}">
      <dsp:nvSpPr>
        <dsp:cNvPr id="0" name=""/>
        <dsp:cNvSpPr/>
      </dsp:nvSpPr>
      <dsp:spPr>
        <a:xfrm>
          <a:off x="1564005" y="446404"/>
          <a:ext cx="1832610" cy="1832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營養</a:t>
          </a:r>
          <a:endParaRPr lang="zh-TW" altLang="en-US" sz="5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53466" y="535865"/>
        <a:ext cx="1653688" cy="1653688"/>
      </dsp:txXfrm>
    </dsp:sp>
    <dsp:sp modelId="{0C7B2AAE-B2C9-4E15-AB5D-6C28BE269849}">
      <dsp:nvSpPr>
        <dsp:cNvPr id="0" name=""/>
        <dsp:cNvSpPr/>
      </dsp:nvSpPr>
      <dsp:spPr>
        <a:xfrm>
          <a:off x="3537585" y="446404"/>
          <a:ext cx="1832610" cy="1832610"/>
        </a:xfrm>
        <a:prstGeom prst="roundRect">
          <a:avLst/>
        </a:prstGeom>
        <a:solidFill>
          <a:schemeClr val="accent4">
            <a:hueOff val="5745295"/>
            <a:satOff val="-14534"/>
            <a:lumOff val="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endParaRPr lang="zh-TW" altLang="en-US" sz="5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7046" y="535865"/>
        <a:ext cx="1653688" cy="1653688"/>
      </dsp:txXfrm>
    </dsp:sp>
    <dsp:sp modelId="{FE20D41F-C86C-4A1D-9057-E23024B41C5A}">
      <dsp:nvSpPr>
        <dsp:cNvPr id="0" name=""/>
        <dsp:cNvSpPr/>
      </dsp:nvSpPr>
      <dsp:spPr>
        <a:xfrm>
          <a:off x="1564005" y="2419985"/>
          <a:ext cx="1832610" cy="1832610"/>
        </a:xfrm>
        <a:prstGeom prst="roundRect">
          <a:avLst/>
        </a:prstGeom>
        <a:solidFill>
          <a:schemeClr val="accent4">
            <a:hueOff val="11490590"/>
            <a:satOff val="-29069"/>
            <a:lumOff val="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睡眠</a:t>
          </a:r>
          <a:endParaRPr lang="zh-TW" altLang="en-US" sz="5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53466" y="2509446"/>
        <a:ext cx="1653688" cy="1653688"/>
      </dsp:txXfrm>
    </dsp:sp>
    <dsp:sp modelId="{5252F89F-962F-4595-A2FC-5BDA4E2A36FC}">
      <dsp:nvSpPr>
        <dsp:cNvPr id="0" name=""/>
        <dsp:cNvSpPr/>
      </dsp:nvSpPr>
      <dsp:spPr>
        <a:xfrm>
          <a:off x="3537585" y="2419985"/>
          <a:ext cx="1832610" cy="1832610"/>
        </a:xfrm>
        <a:prstGeom prst="round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情緒</a:t>
          </a:r>
          <a:endParaRPr lang="zh-TW" altLang="en-US" sz="5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7046" y="2509446"/>
        <a:ext cx="1653688" cy="1653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D66F1-8152-42F3-BBCF-F5E2A2C65308}">
      <dsp:nvSpPr>
        <dsp:cNvPr id="0" name=""/>
        <dsp:cNvSpPr/>
      </dsp:nvSpPr>
      <dsp:spPr>
        <a:xfrm>
          <a:off x="3504" y="871282"/>
          <a:ext cx="1468448" cy="861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CCBF4-AF7D-40E2-9818-D89DAB4C872F}">
      <dsp:nvSpPr>
        <dsp:cNvPr id="0" name=""/>
        <dsp:cNvSpPr/>
      </dsp:nvSpPr>
      <dsp:spPr>
        <a:xfrm>
          <a:off x="832243" y="645764"/>
          <a:ext cx="1598962" cy="1598962"/>
        </a:xfrm>
        <a:prstGeom prst="leftCircularArrow">
          <a:avLst>
            <a:gd name="adj1" fmla="val 2849"/>
            <a:gd name="adj2" fmla="val 348134"/>
            <a:gd name="adj3" fmla="val 2822261"/>
            <a:gd name="adj4" fmla="val 9723106"/>
            <a:gd name="adj5" fmla="val 33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8E32D-01B7-4ABE-8298-8C10FAA87DF9}">
      <dsp:nvSpPr>
        <dsp:cNvPr id="0" name=""/>
        <dsp:cNvSpPr/>
      </dsp:nvSpPr>
      <dsp:spPr>
        <a:xfrm>
          <a:off x="390900" y="908911"/>
          <a:ext cx="1054405" cy="767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高濃度營養成分</a:t>
          </a:r>
          <a:endParaRPr lang="zh-TW" altLang="en-US" sz="1600" kern="1200" dirty="0"/>
        </a:p>
      </dsp:txBody>
      <dsp:txXfrm>
        <a:off x="413379" y="931390"/>
        <a:ext cx="1009447" cy="722532"/>
      </dsp:txXfrm>
    </dsp:sp>
    <dsp:sp modelId="{FA7DBCB5-E1DA-4D17-B97B-55490DD0FD9C}">
      <dsp:nvSpPr>
        <dsp:cNvPr id="0" name=""/>
        <dsp:cNvSpPr/>
      </dsp:nvSpPr>
      <dsp:spPr>
        <a:xfrm>
          <a:off x="1688898" y="890740"/>
          <a:ext cx="1468448" cy="861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B679C-7591-4E3A-AA07-84A6B677E35D}">
      <dsp:nvSpPr>
        <dsp:cNvPr id="0" name=""/>
        <dsp:cNvSpPr/>
      </dsp:nvSpPr>
      <dsp:spPr>
        <a:xfrm rot="457644">
          <a:off x="2689139" y="346744"/>
          <a:ext cx="1751777" cy="1751777"/>
        </a:xfrm>
        <a:prstGeom prst="circularArrow">
          <a:avLst>
            <a:gd name="adj1" fmla="val 2601"/>
            <a:gd name="adj2" fmla="val 315928"/>
            <a:gd name="adj3" fmla="val 18950341"/>
            <a:gd name="adj4" fmla="val 12017290"/>
            <a:gd name="adj5" fmla="val 30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1FD9E-4C60-42A1-B847-949F66E6D516}">
      <dsp:nvSpPr>
        <dsp:cNvPr id="0" name=""/>
        <dsp:cNvSpPr/>
      </dsp:nvSpPr>
      <dsp:spPr>
        <a:xfrm>
          <a:off x="2055295" y="936038"/>
          <a:ext cx="1078799" cy="761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好吞嚥</a:t>
          </a:r>
          <a:endParaRPr lang="zh-TW" altLang="en-US" sz="1600" kern="1200" dirty="0"/>
        </a:p>
      </dsp:txBody>
      <dsp:txXfrm>
        <a:off x="2077613" y="958356"/>
        <a:ext cx="1034163" cy="717362"/>
      </dsp:txXfrm>
    </dsp:sp>
    <dsp:sp modelId="{3C0C921D-73F6-4A0E-8D2B-9540CE7D7AF4}">
      <dsp:nvSpPr>
        <dsp:cNvPr id="0" name=""/>
        <dsp:cNvSpPr/>
      </dsp:nvSpPr>
      <dsp:spPr>
        <a:xfrm>
          <a:off x="3389746" y="890740"/>
          <a:ext cx="1468448" cy="861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A525A-08E4-493D-9776-624CEFC0A4D6}">
      <dsp:nvSpPr>
        <dsp:cNvPr id="0" name=""/>
        <dsp:cNvSpPr/>
      </dsp:nvSpPr>
      <dsp:spPr>
        <a:xfrm>
          <a:off x="4275242" y="732050"/>
          <a:ext cx="1508382" cy="1508382"/>
        </a:xfrm>
        <a:prstGeom prst="leftCircularArrow">
          <a:avLst>
            <a:gd name="adj1" fmla="val 3020"/>
            <a:gd name="adj2" fmla="val 370525"/>
            <a:gd name="adj3" fmla="val 2791361"/>
            <a:gd name="adj4" fmla="val 9669814"/>
            <a:gd name="adj5" fmla="val 3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59C0C-2722-4E31-A61A-D7E56FF6FF28}">
      <dsp:nvSpPr>
        <dsp:cNvPr id="0" name=""/>
        <dsp:cNvSpPr/>
      </dsp:nvSpPr>
      <dsp:spPr>
        <a:xfrm>
          <a:off x="3896092" y="914402"/>
          <a:ext cx="932507" cy="799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迅速吸收</a:t>
          </a:r>
          <a:endParaRPr lang="zh-TW" altLang="en-US" sz="1600" kern="1200" dirty="0"/>
        </a:p>
      </dsp:txBody>
      <dsp:txXfrm>
        <a:off x="3919506" y="937816"/>
        <a:ext cx="885679" cy="752579"/>
      </dsp:txXfrm>
    </dsp:sp>
    <dsp:sp modelId="{89827385-C2D4-45BC-B874-D39EDDF89627}">
      <dsp:nvSpPr>
        <dsp:cNvPr id="0" name=""/>
        <dsp:cNvSpPr/>
      </dsp:nvSpPr>
      <dsp:spPr>
        <a:xfrm>
          <a:off x="5059688" y="893611"/>
          <a:ext cx="1468448" cy="861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327A8-C21D-4C84-A1AC-2DD3B164B5CC}">
      <dsp:nvSpPr>
        <dsp:cNvPr id="0" name=""/>
        <dsp:cNvSpPr/>
      </dsp:nvSpPr>
      <dsp:spPr>
        <a:xfrm>
          <a:off x="5343898" y="914401"/>
          <a:ext cx="1161876" cy="784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有效率的    傳遞營養素</a:t>
          </a:r>
          <a:endParaRPr lang="zh-TW" altLang="en-US" sz="1600" kern="1200" dirty="0"/>
        </a:p>
      </dsp:txBody>
      <dsp:txXfrm>
        <a:off x="5366883" y="937386"/>
        <a:ext cx="1115906" cy="738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D9FCA47-9194-472B-98C0-FCCC4160DC81}" type="datetimeFigureOut">
              <a:rPr lang="zh-TW" altLang="en-US"/>
              <a:pPr>
                <a:defRPr/>
              </a:pPr>
              <a:t>2017/4/7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AFE68F6-6DB4-468F-A4F5-4B67A5E4FB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17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C70EC6A-F907-413F-93F3-AC183C7599B4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F3CFDE-F5FA-437E-BB11-D1666FA7D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7FBF8-5CC0-4EAA-88B7-A73572B1D4A9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1458-2A2B-4B93-B8C4-0E4F7144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AA26-24A8-45EF-BF76-8834568625BF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4E4E-F36D-4B6D-81DE-3CDD64E3F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0454-1947-4111-8A84-A4B7F2B5BEF0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9105-5018-4489-8F2C-020BBF3C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DE375B-A1BE-4C10-8C56-EF19373360A8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B33308-C978-4D02-879D-A139F7E2F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4046-AEB2-43E2-859F-E4D1B6A2165E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3850-CD29-4959-B034-B7A69916E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09A5-E766-48E2-8958-596FAE041AEE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8511-CF26-4977-BCC7-C7FF85D2C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B934-75D7-4C6C-AE82-A9516F6AB089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3E65-9DD8-4680-BEA4-51F430C61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21DF9D-49A2-4A16-BA70-9BE20980F45A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D4A313-0EC1-4C41-A6E0-15014B008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E018-44E0-4BF0-8821-F9035F51B6A7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F386-A549-4838-8743-39DCBFF85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E21106-387C-481E-BBC4-9BABF6D0D0EE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B7E414-840A-42FA-BFFC-E8E21C974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69DF79-07E5-47B8-B31B-5B3832E024F0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D5F4AD-F5F0-48D6-811A-412F4901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B458E7-72B3-4B4D-B92E-F7B070CEB7BF}" type="datetimeFigureOut">
              <a:rPr lang="en-US"/>
              <a:pPr>
                <a:defRPr/>
              </a:pPr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29669B-818C-4B72-8ED6-D31F9F986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741487"/>
            <a:ext cx="7239000" cy="1382713"/>
          </a:xfrm>
        </p:spPr>
        <p:txBody>
          <a:bodyPr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4000" dirty="0">
                <a:latin typeface="微軟正黑體"/>
                <a:ea typeface="微軟正黑體"/>
                <a:cs typeface="微軟正黑體"/>
              </a:rPr>
              <a:t>愛的奇蹟</a:t>
            </a:r>
            <a:r>
              <a:rPr lang="zh-TW" altLang="en-US" sz="4000" dirty="0" smtClean="0">
                <a:latin typeface="微軟正黑體"/>
                <a:ea typeface="微軟正黑體"/>
                <a:cs typeface="微軟正黑體"/>
              </a:rPr>
              <a:t>™</a:t>
            </a:r>
            <a:r>
              <a:rPr lang="zh-TW" altLang="en-US" sz="4000" dirty="0">
                <a:latin typeface="微軟正黑體"/>
                <a:ea typeface="微軟正黑體"/>
                <a:cs typeface="微軟正黑體"/>
              </a:rPr>
              <a:t>兒童</a:t>
            </a:r>
            <a:r>
              <a:rPr lang="zh-TW" altLang="en-US" sz="4000" dirty="0" smtClean="0">
                <a:latin typeface="微軟正黑體"/>
                <a:ea typeface="微軟正黑體"/>
                <a:cs typeface="微軟正黑體"/>
              </a:rPr>
              <a:t>倍</a:t>
            </a:r>
            <a:r>
              <a:rPr lang="zh-TW" altLang="en-US" sz="4000" dirty="0">
                <a:latin typeface="微軟正黑體"/>
                <a:ea typeface="微軟正黑體"/>
                <a:cs typeface="微軟正黑體"/>
              </a:rPr>
              <a:t>護康配方粉末（含酵母葡聚多醣體）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286000" y="3733800"/>
            <a:ext cx="6781800" cy="1676400"/>
          </a:xfrm>
        </p:spPr>
        <p:txBody>
          <a:bodyPr/>
          <a:lstStyle/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DNA Miracles</a:t>
            </a:r>
            <a:r>
              <a:rPr lang="en-US" altLang="zh-TW" sz="3200" baseline="30000" dirty="0" smtClean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dirty="0" err="1" smtClean="0">
                <a:latin typeface="微軟正黑體" pitchFamily="34" charset="-120"/>
                <a:ea typeface="微軟正黑體" pitchFamily="34" charset="-120"/>
              </a:rPr>
              <a:t>Isotonix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 Baker's Yeast Extract (contains β-glucan)</a:t>
            </a:r>
          </a:p>
        </p:txBody>
      </p:sp>
      <p:pic>
        <p:nvPicPr>
          <p:cNvPr id="15363" name="Picture 7" descr="markettaiwan-1354515724_600.jpg"/>
          <p:cNvPicPr>
            <a:picLocks noChangeAspect="1"/>
          </p:cNvPicPr>
          <p:nvPr/>
        </p:nvPicPr>
        <p:blipFill>
          <a:blip r:embed="rId2"/>
          <a:srcRect l="1305" t="27391" b="30870"/>
          <a:stretch>
            <a:fillRect/>
          </a:stretch>
        </p:blipFill>
        <p:spPr bwMode="auto">
          <a:xfrm>
            <a:off x="2133600" y="6013450"/>
            <a:ext cx="152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771900" y="6048375"/>
            <a:ext cx="381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2017 </a:t>
            </a:r>
            <a:r>
              <a:rPr lang="zh-CN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5365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605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5600700" cy="857250"/>
          </a:xfrm>
        </p:spPr>
        <p:txBody>
          <a:bodyPr>
            <a:normAutofit/>
          </a:bodyPr>
          <a:lstStyle/>
          <a:p>
            <a:pPr fontAlgn="auto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zh-TW" altLang="en-US" sz="40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其他主要成份</a:t>
            </a:r>
            <a:r>
              <a:rPr lang="en-US" altLang="zh-TW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:</a:t>
            </a:r>
            <a:endParaRPr lang="en-US" sz="4000" b="1" dirty="0">
              <a:solidFill>
                <a:srgbClr val="8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931150" cy="57150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鋅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鋅是很重要的微量礦物質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鋅為胰島素及多種酵素的成分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有助於維持能量、糖類、蛋白質與核酸的正常代謝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可增進皮膚的健康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有助於維持生長發育與生殖機能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維生素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B2</a:t>
            </a:r>
          </a:p>
          <a:p>
            <a:pPr>
              <a:buFont typeface="Arial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有助於維持能量正常代謝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有助於維持皮膚的健康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9810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兒童專用的愛尚它</a:t>
            </a:r>
            <a:r>
              <a:rPr lang="en-US" altLang="zh-TW" sz="4000" b="1" baseline="30000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®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086600" cy="2438400"/>
          </a:xfrm>
        </p:spPr>
        <p:txBody>
          <a:bodyPr/>
          <a:lstStyle/>
          <a:p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的奇蹟</a:t>
            </a:r>
            <a:r>
              <a:rPr lang="zh-TW" altLang="en-US" sz="2400" b="0" baseline="3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兒童倍護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康配方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粉末採用</a:t>
            </a:r>
            <a:r>
              <a:rPr lang="en-US" altLang="zh-TW" sz="2400" b="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Isotonix</a:t>
            </a:r>
            <a:r>
              <a:rPr lang="en-US" altLang="zh-TW" baseline="30000" dirty="0"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TW" baseline="30000" dirty="0" smtClean="0">
                <a:latin typeface="微軟正黑體"/>
                <a:ea typeface="微軟正黑體"/>
                <a:cs typeface="微軟正黑體"/>
              </a:rPr>
              <a:t>®          </a:t>
            </a:r>
            <a:r>
              <a:rPr lang="en-US" altLang="zh-TW" dirty="0" smtClean="0">
                <a:latin typeface="微軟正黑體"/>
                <a:ea typeface="微軟正黑體"/>
                <a:cs typeface="微軟正黑體"/>
              </a:rPr>
              <a:t>  (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sz="2400" baseline="30000" dirty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等滲透傳輸系統</a:t>
            </a:r>
            <a:r>
              <a:rPr lang="en-US" altLang="zh-TW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，透過精心配置的關鍵比例，讓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</a:t>
            </a:r>
            <a:r>
              <a:rPr lang="zh-TW" altLang="en-US" sz="2400" b="0" baseline="3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兒童倍護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康配方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粉末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眾多</a:t>
            </a:r>
            <a:r>
              <a:rPr lang="zh-TW" altLang="en-US" sz="24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sz="2400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成分有效率的運送到位，積極守護寶貝的健康。</a:t>
            </a:r>
            <a:endPara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愛尚它</a:t>
            </a:r>
            <a:r>
              <a:rPr lang="en-US" altLang="zh-TW" baseline="30000" dirty="0">
                <a:solidFill>
                  <a:srgbClr val="C00000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等滲透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傳輸系統優點</a:t>
            </a:r>
            <a:endParaRPr lang="en-US" altLang="zh-TW" sz="2400" b="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578463228"/>
              </p:ext>
            </p:extLst>
          </p:nvPr>
        </p:nvGraphicFramePr>
        <p:xfrm>
          <a:off x="1133104" y="3962400"/>
          <a:ext cx="65532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圖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8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6172200" cy="7508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6305550"/>
            <a:ext cx="617220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每個孩子都是一個愛的奇蹟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3900" y="1360488"/>
            <a:ext cx="7124700" cy="481806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如何食用愛的奇蹟</a:t>
            </a:r>
            <a:r>
              <a:rPr lang="zh-TW" altLang="en-US" b="1" baseline="30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兒童倍護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康配方粉末（含酵母葡聚多醣體）？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6713" lvl="1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歲以上兒童：將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瓶蓋量的粉末倒進瓶杯。加水至杯上的刻度線（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毫升）並攪拌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6713" lvl="1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本品為營養補充食品，每日食用一次或按醫護人員指示食用。建議空腹飲用。使用規定的粉量與水混合才會使本產品達到等滲狀態。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</a:t>
            </a:r>
            <a:r>
              <a:rPr lang="zh-TW" altLang="en-US" b="1" baseline="30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兒童倍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護康配方粉末（含酵母葡聚多醣體）安全嗎？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安全。愛的奇蹟</a:t>
            </a:r>
            <a:r>
              <a:rPr lang="zh-TW" altLang="en-US" sz="2100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sz="2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康配方粉末（含酵母葡聚多醣體）不含有害化學物質、防腐劑和酒精。</a:t>
            </a:r>
            <a:endParaRPr lang="en-US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1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21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748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6172200" cy="7508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sz="4000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6305550"/>
            <a:ext cx="617220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每個孩子都是一個愛的奇蹟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3900" y="1584325"/>
            <a:ext cx="6667500" cy="472122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</a:t>
            </a:r>
            <a:r>
              <a:rPr lang="zh-TW" altLang="en-US" b="1" baseline="30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康配方粉末（含酵母葡聚多醣體）內含任何過敏原嗎？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本產品不含小麥、黃豆、麩質、人工香料、澱粉、鹽、防腐劑或奶。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772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516312"/>
            <a:ext cx="6172200" cy="2732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産品代碼</a:t>
            </a:r>
            <a:r>
              <a:rPr lang="en-US" altLang="zh-TW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: T6942</a:t>
            </a:r>
            <a:br>
              <a:rPr lang="en-US" altLang="zh-TW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容量</a:t>
            </a:r>
            <a:r>
              <a:rPr lang="en-US" altLang="zh-TW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: 30 </a:t>
            </a:r>
            <a: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天份</a:t>
            </a:r>
            <a:b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超連鎖</a:t>
            </a:r>
            <a:r>
              <a:rPr lang="en-US" altLang="zh-TW" sz="2800" cap="none" baseline="30000" dirty="0" smtClean="0">
                <a:solidFill>
                  <a:srgbClr val="0D0D0D"/>
                </a:solidFill>
                <a:latin typeface="Verdana" pitchFamily="34" charset="0"/>
              </a:rPr>
              <a:t>®</a:t>
            </a:r>
            <a: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成本價</a:t>
            </a:r>
            <a:r>
              <a:rPr lang="en-US" altLang="zh-TW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: NT$625</a:t>
            </a:r>
            <a: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b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建議零售價</a:t>
            </a:r>
            <a:r>
              <a:rPr lang="en-US" altLang="zh-TW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: NT$875</a:t>
            </a:r>
            <a: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 元</a:t>
            </a:r>
            <a:br>
              <a:rPr lang="zh-TW" altLang="en-US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BV: 10</a:t>
            </a:r>
            <a:br>
              <a:rPr lang="en-US" altLang="zh-TW" sz="2800" cap="none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2800" cap="none" dirty="0" smtClean="0">
              <a:solidFill>
                <a:srgbClr val="0D0D0D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05000" y="6296025"/>
            <a:ext cx="617220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1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每個孩子都是一個愛的奇蹟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838200"/>
            <a:ext cx="7467600" cy="1970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愛的奇蹟</a:t>
            </a:r>
            <a:r>
              <a:rPr lang="zh-TW" altLang="en-US" sz="4000" b="1" baseline="30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</a:t>
            </a:r>
            <a:r>
              <a:rPr lang="zh-TW" altLang="en-US" sz="40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</a:t>
            </a:r>
            <a:r>
              <a:rPr lang="zh-TW" altLang="en-US" sz="40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康配方粉</a:t>
            </a: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末</a:t>
            </a:r>
            <a:endParaRPr lang="en-US" altLang="zh-TW" sz="40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0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含酵母葡聚多醣體</a:t>
            </a:r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796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53365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38200" y="2222718"/>
            <a:ext cx="708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cap="small" dirty="0">
                <a:latin typeface="微軟正黑體"/>
                <a:ea typeface="微軟正黑體"/>
                <a:cs typeface="微軟正黑體"/>
              </a:rPr>
              <a:t>隨著人類旅行頻繁，許多</a:t>
            </a:r>
            <a:r>
              <a:rPr kumimoji="0" lang="zh-TW" altLang="en-US" sz="2800" cap="small" dirty="0" smtClean="0">
                <a:latin typeface="微軟正黑體"/>
                <a:ea typeface="微軟正黑體"/>
                <a:cs typeface="微軟正黑體"/>
              </a:rPr>
              <a:t>文化面與實體面的</a:t>
            </a:r>
            <a:r>
              <a:rPr kumimoji="0" lang="zh-TW" altLang="en-US" sz="2800" cap="small" dirty="0">
                <a:latin typeface="微軟正黑體"/>
                <a:ea typeface="微軟正黑體"/>
                <a:cs typeface="微軟正黑體"/>
              </a:rPr>
              <a:t>交流機會激增，大環境也隨之波盪，每個人都會面對到與日俱增的挑戰與考驗，你與孩子是否已準備好應戰了</a:t>
            </a:r>
            <a:r>
              <a:rPr kumimoji="0" lang="en-US" altLang="zh-TW" sz="2800" cap="small" dirty="0">
                <a:latin typeface="微軟正黑體"/>
                <a:ea typeface="微軟正黑體"/>
                <a:cs typeface="微軟正黑體"/>
              </a:rPr>
              <a:t>?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76" y="4724400"/>
            <a:ext cx="7620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52400" y="685800"/>
            <a:ext cx="7612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zh-TW" altLang="en-US" sz="4000" b="1" cap="small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面對未來，你為孩子準備好了嗎</a:t>
            </a:r>
            <a:r>
              <a:rPr lang="en-US" altLang="zh-TW" sz="4000" b="1" cap="small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058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40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養</a:t>
            </a:r>
            <a:r>
              <a:rPr lang="zh-TW" altLang="en-US" sz="4000" b="1" cap="none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出活力又健康的小孩</a:t>
            </a:r>
            <a:br>
              <a:rPr lang="zh-TW" altLang="en-US" sz="4000" b="1" cap="none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cap="none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保護力</a:t>
            </a:r>
            <a:r>
              <a:rPr lang="zh-TW" altLang="en-US" sz="40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四大支柱</a:t>
            </a:r>
            <a:r>
              <a:rPr lang="en-US" altLang="zh-TW" sz="40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kumimoji="1" lang="zh-TW" altLang="en-US" sz="4000" b="1" cap="none" dirty="0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25233417"/>
              </p:ext>
            </p:extLst>
          </p:nvPr>
        </p:nvGraphicFramePr>
        <p:xfrm>
          <a:off x="914400" y="1752600"/>
          <a:ext cx="6934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0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1143000"/>
          </a:xfrm>
          <a:ln>
            <a:noFill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32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養</a:t>
            </a:r>
            <a:r>
              <a:rPr lang="zh-TW" altLang="en-US" sz="3200" b="1" cap="none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出活力又健康的小孩，保護力四大</a:t>
            </a:r>
            <a:r>
              <a:rPr lang="zh-TW" altLang="en-US" sz="32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支柱</a:t>
            </a:r>
            <a:r>
              <a:rPr lang="en-US" altLang="zh-TW" sz="32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br>
              <a:rPr lang="en-US" altLang="zh-TW" sz="32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營養、運動、睡眠、情緒</a:t>
            </a:r>
            <a:endParaRPr kumimoji="1" lang="zh-TW" altLang="en-US" sz="3200" b="1" cap="none" dirty="0" smtClean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831975"/>
            <a:ext cx="7924800" cy="4873625"/>
          </a:xfrm>
        </p:spPr>
        <p:txBody>
          <a:bodyPr>
            <a:normAutofit/>
          </a:bodyPr>
          <a:lstStyle/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營養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：多喝水、少吃甜食、天天五蔬果、多攝取五穀雜糧和優質蛋白質（無加工、含有高營養價值的蛋白質）。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運動：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研究已證實，有規律運動習慣的孩子，體質好保護力也相對佳。帶孩子運動，專家提醒要注意三個原則：養成固定時間的運動習慣、避免過度劇烈的運動、依興趣選擇運動項目並要持之以恆。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睡眠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：年齡不同的孩子，睡眠時間也各不相同。四至六歲孩子一整天睡眠時間約十一至十二個小時，六至十二歲孩子約九至十一個小時，至於青少年則約九個小時左右。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情緒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：美國一項研究指出，樂觀的人健康狀況比悲觀的人好。緊張、不安的負面情緒都是影響健康的最大殺手！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</a:pPr>
            <a:r>
              <a:rPr kumimoji="1"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(</a:t>
            </a:r>
            <a:r>
              <a:rPr kumimoji="1" lang="en-US" sz="1400" dirty="0" smtClean="0">
                <a:latin typeface="微軟正黑體" pitchFamily="34" charset="-120"/>
                <a:ea typeface="微軟正黑體" pitchFamily="34" charset="-120"/>
              </a:rPr>
              <a:t>2012-09-26 </a:t>
            </a:r>
            <a:r>
              <a:rPr kumimoji="1" lang="zh-TW" altLang="en-US" sz="1400" dirty="0" smtClean="0">
                <a:latin typeface="微軟正黑體" pitchFamily="34" charset="-120"/>
                <a:ea typeface="微軟正黑體" pitchFamily="34" charset="-120"/>
              </a:rPr>
              <a:t>親子天下雜誌，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2016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日東森新聞雲）</a:t>
            </a:r>
            <a:endParaRPr kumimoji="1"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507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9800" y="5486400"/>
            <a:ext cx="2816570" cy="1524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29200" y="4241800"/>
            <a:ext cx="3926755" cy="2616200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685800" y="1524000"/>
            <a:ext cx="701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想要顧好孩子的健康不是件易事</a:t>
            </a:r>
            <a:r>
              <a:rPr kumimoji="0"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 smtClean="0">
                <a:latin typeface="微軟正黑體" pitchFamily="34" charset="-120"/>
                <a:ea typeface="微軟正黑體" pitchFamily="34" charset="-120"/>
              </a:rPr>
              <a:t>通常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在忙碌的生活步調下，儘管您盡了最大的努力，有時還是得借助點外力來幫您一起呵護孩子的健康，愛的奇蹟</a:t>
            </a:r>
            <a:r>
              <a:rPr kumimoji="0" lang="zh-TW" altLang="en-US" sz="2400" baseline="30000" dirty="0" smtClean="0">
                <a:latin typeface="微軟正黑體" pitchFamily="34" charset="-120"/>
                <a:ea typeface="微軟正黑體" pitchFamily="34" charset="-120"/>
              </a:rPr>
              <a:t>™</a:t>
            </a:r>
            <a:r>
              <a:rPr kumimoji="0" lang="zh-TW" altLang="en-US" sz="2400" dirty="0" smtClean="0">
                <a:latin typeface="微軟正黑體" pitchFamily="34" charset="-120"/>
                <a:ea typeface="微軟正黑體" pitchFamily="34" charset="-120"/>
              </a:rPr>
              <a:t>兒童倍護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康配方粉末含特殊成分</a:t>
            </a:r>
            <a:r>
              <a:rPr kumimoji="0" lang="en-US" altLang="zh-TW" sz="2400" dirty="0" err="1">
                <a:latin typeface="微軟正黑體" pitchFamily="34" charset="-120"/>
                <a:ea typeface="微軟正黑體" pitchFamily="34" charset="-120"/>
              </a:rPr>
              <a:t>Wellmune</a:t>
            </a:r>
            <a:r>
              <a:rPr kumimoji="0" lang="en-US" altLang="zh-TW" sz="2400" baseline="30000" dirty="0" smtClean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kumimoji="0"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運用特別的愛尚它</a:t>
            </a:r>
            <a:r>
              <a:rPr kumimoji="0" lang="en-US" altLang="zh-TW" sz="2400" baseline="30000" dirty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傳輸系統，讓身體能夠有效率的吸收</a:t>
            </a:r>
            <a:r>
              <a:rPr kumimoji="0" lang="zh-TW" altLang="en-US" sz="2400" dirty="0" smtClean="0">
                <a:latin typeface="微軟正黑體" pitchFamily="34" charset="-120"/>
                <a:ea typeface="微軟正黑體" pitchFamily="34" charset="-120"/>
              </a:rPr>
              <a:t>，守護孩子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的健康</a:t>
            </a:r>
            <a:r>
              <a:rPr kumimoji="0"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sz="2400" dirty="0" smtClean="0">
                <a:latin typeface="微軟正黑體" pitchFamily="34" charset="-120"/>
                <a:ea typeface="微軟正黑體" pitchFamily="34" charset="-120"/>
              </a:rPr>
              <a:t>每天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食用愛的奇蹟</a:t>
            </a:r>
            <a:r>
              <a:rPr kumimoji="0" lang="zh-TW" altLang="en-US" sz="2400" baseline="30000" dirty="0" smtClean="0">
                <a:latin typeface="微軟正黑體" pitchFamily="34" charset="-120"/>
                <a:ea typeface="微軟正黑體" pitchFamily="34" charset="-120"/>
              </a:rPr>
              <a:t>™</a:t>
            </a:r>
            <a:r>
              <a:rPr kumimoji="0" lang="zh-TW" altLang="en-US" sz="2400" dirty="0" smtClean="0">
                <a:latin typeface="微軟正黑體" pitchFamily="34" charset="-120"/>
                <a:ea typeface="微軟正黑體" pitchFamily="34" charset="-120"/>
              </a:rPr>
              <a:t>兒童倍護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康配方粉末（含酵母葡聚多醣體），輕輕鬆鬆讓孩子每天都能活力充沛、強壯與健康。</a:t>
            </a:r>
          </a:p>
          <a:p>
            <a:endParaRPr kumimoji="0" lang="zh-TW" altLang="en-US" sz="2400" dirty="0"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381000" y="5616575"/>
            <a:ext cx="6477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400" baseline="30000">
                <a:latin typeface="新細明體" charset="-120"/>
              </a:rPr>
              <a:t>﹢ </a:t>
            </a:r>
            <a:r>
              <a:rPr kumimoji="0" lang="en-US" altLang="zh-TW" sz="1400">
                <a:latin typeface="微軟正黑體" pitchFamily="34" charset="-120"/>
                <a:ea typeface="微軟正黑體" pitchFamily="34" charset="-120"/>
              </a:rPr>
              <a:t>Wellmune</a:t>
            </a:r>
            <a:r>
              <a:rPr kumimoji="0" lang="en-US" altLang="zh-TW" sz="1400" baseline="3000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kumimoji="0" lang="zh-TW" altLang="en-US" sz="140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kumimoji="0" lang="en-US" altLang="zh-TW" sz="1400">
                <a:latin typeface="微軟正黑體" pitchFamily="34" charset="-120"/>
                <a:ea typeface="微軟正黑體" pitchFamily="34" charset="-120"/>
              </a:rPr>
              <a:t>Kerry Luxembourg S.A.R.L.</a:t>
            </a:r>
            <a:r>
              <a:rPr kumimoji="0" lang="zh-TW" altLang="en-US" sz="1400">
                <a:latin typeface="微軟正黑體" pitchFamily="34" charset="-120"/>
                <a:ea typeface="微軟正黑體" pitchFamily="34" charset="-120"/>
              </a:rPr>
              <a:t>的註冊商標</a:t>
            </a:r>
            <a:endParaRPr kumimoji="0" lang="en-US" altLang="zh-TW" sz="1400">
              <a:solidFill>
                <a:srgbClr val="51253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8080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32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讓孩子贏在起跑點</a:t>
            </a:r>
            <a:r>
              <a:rPr lang="en-US" altLang="zh-TW" sz="32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〜</a:t>
            </a:r>
            <a:r>
              <a:rPr lang="zh-TW" altLang="en-US" sz="3200" b="1" cap="none" dirty="0" smtClean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打造黃金保護力</a:t>
            </a:r>
            <a:endParaRPr kumimoji="1" lang="zh-TW" altLang="en-US" b="1" cap="none" dirty="0" smtClean="0">
              <a:solidFill>
                <a:srgbClr val="92D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提升保護力</a:t>
            </a:r>
            <a:r>
              <a:rPr kumimoji="1" lang="en-US" altLang="zh-TW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-</a:t>
            </a:r>
            <a:r>
              <a:rPr kumimoji="1" lang="zh-TW" altLang="en-US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明星成分</a:t>
            </a:r>
            <a:br>
              <a:rPr kumimoji="1" lang="zh-TW" altLang="en-US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</a:br>
            <a:endParaRPr kumimoji="1" lang="zh-TW" altLang="en-US" sz="4000" b="1" dirty="0">
              <a:solidFill>
                <a:srgbClr val="80000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5603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2663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矩形 8"/>
          <p:cNvSpPr>
            <a:spLocks noChangeArrowheads="1"/>
          </p:cNvSpPr>
          <p:nvPr/>
        </p:nvSpPr>
        <p:spPr bwMode="auto">
          <a:xfrm>
            <a:off x="2892425" y="1730375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l-GR" altLang="zh-TW" sz="3200" b="1" dirty="0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</a:rPr>
              <a:t>β-1,3-1,6</a:t>
            </a:r>
            <a:r>
              <a:rPr kumimoji="0" lang="zh-TW" altLang="en-US" sz="3200" b="1" dirty="0">
                <a:solidFill>
                  <a:srgbClr val="990000"/>
                </a:solidFill>
                <a:latin typeface="微軟正黑體" pitchFamily="34" charset="-120"/>
                <a:ea typeface="微軟正黑體" pitchFamily="34" charset="-120"/>
              </a:rPr>
              <a:t> 酵母葡聚多醣體</a:t>
            </a:r>
          </a:p>
        </p:txBody>
      </p:sp>
      <p:pic>
        <p:nvPicPr>
          <p:cNvPr id="25605" name="圖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830513"/>
            <a:ext cx="570706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b="1" dirty="0" err="1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Wellmune</a:t>
            </a:r>
            <a:r>
              <a:rPr lang="en-US" altLang="zh-TW" sz="4000" b="1" baseline="30000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en-US" altLang="zh-TW" sz="40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TW" sz="40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WGP</a:t>
            </a:r>
            <a:r>
              <a:rPr lang="zh-TW" altLang="en-US" sz="40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緣起</a:t>
            </a:r>
            <a:r>
              <a:rPr lang="en-US" altLang="zh-TW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</a:br>
            <a:endParaRPr kumimoji="1" lang="zh-TW" altLang="en-US" sz="3600" dirty="0">
              <a:solidFill>
                <a:srgbClr val="8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1000" y="1920419"/>
            <a:ext cx="807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0" lang="en-US" altLang="zh-TW" sz="3000" dirty="0" smtClean="0">
                <a:latin typeface="微軟正黑體" pitchFamily="34" charset="-120"/>
                <a:ea typeface="微軟正黑體" pitchFamily="34" charset="-120"/>
              </a:rPr>
              <a:t>1960</a:t>
            </a:r>
            <a:r>
              <a:rPr kumimoji="0" lang="zh-TW" altLang="en-US" sz="30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美國杜蘭大學醫學院的研究人員，發現酵母的保健效果源自其所含</a:t>
            </a:r>
            <a:r>
              <a:rPr kumimoji="0" lang="zh-TW" altLang="en-US" sz="3000" dirty="0" smtClean="0">
                <a:latin typeface="微軟正黑體" pitchFamily="34" charset="-120"/>
                <a:ea typeface="微軟正黑體" pitchFamily="34" charset="-120"/>
              </a:rPr>
              <a:t>之 </a:t>
            </a:r>
            <a:r>
              <a:rPr kumimoji="0" lang="en-US" altLang="zh-TW" sz="3000" dirty="0" smtClean="0">
                <a:latin typeface="微軟正黑體" pitchFamily="34" charset="-120"/>
                <a:ea typeface="微軟正黑體" pitchFamily="34" charset="-120"/>
              </a:rPr>
              <a:t>β-1,3/1,6</a:t>
            </a: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酵母葡聚多醣體。</a:t>
            </a:r>
            <a:endParaRPr kumimoji="0"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/>
            <a:endParaRPr kumimoji="0" lang="zh-TW" altLang="en-US" sz="30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Arial" charset="0"/>
              <a:buChar char="•"/>
            </a:pPr>
            <a:r>
              <a:rPr kumimoji="0" lang="en-US" altLang="zh-TW" sz="3000" dirty="0" err="1" smtClean="0">
                <a:latin typeface="微軟正黑體" pitchFamily="34" charset="-120"/>
                <a:ea typeface="微軟正黑體" pitchFamily="34" charset="-120"/>
              </a:rPr>
              <a:t>Wellmune</a:t>
            </a:r>
            <a:r>
              <a:rPr kumimoji="0" lang="en-US" altLang="zh-TW" sz="3000" baseline="30000" dirty="0" smtClean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kumimoji="0" lang="en-US" altLang="zh-TW" sz="3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WGP</a:t>
            </a: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 酵母葡聚多醣體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是從特有麵包酵母菌株</a:t>
            </a:r>
            <a:r>
              <a:rPr kumimoji="0" lang="en-US" altLang="zh-TW" sz="3000" dirty="0">
                <a:latin typeface="微軟正黑體" pitchFamily="34" charset="-120"/>
                <a:ea typeface="微軟正黑體" pitchFamily="34" charset="-120"/>
              </a:rPr>
              <a:t>(Saccharomyces cerevisiae)</a:t>
            </a: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中以專利技術提取出</a:t>
            </a:r>
            <a:r>
              <a:rPr kumimoji="0" lang="zh-TW" altLang="en-US" sz="30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kumimoji="0" lang="el-GR" altLang="zh-TW" sz="3000" dirty="0" smtClean="0">
                <a:latin typeface="微軟正黑體" pitchFamily="34" charset="-120"/>
                <a:ea typeface="微軟正黑體" pitchFamily="34" charset="-120"/>
              </a:rPr>
              <a:t>β-1,3-1,6</a:t>
            </a: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葡聚多醣體。</a:t>
            </a:r>
            <a:endParaRPr kumimoji="0"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/>
            <a:endParaRPr kumimoji="0"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Arial" charset="0"/>
              <a:buChar char="•"/>
            </a:pPr>
            <a:r>
              <a:rPr kumimoji="0" lang="zh-TW" altLang="en-US" sz="3000" dirty="0">
                <a:latin typeface="微軟正黑體" pitchFamily="34" charset="-120"/>
                <a:ea typeface="微軟正黑體" pitchFamily="34" charset="-120"/>
              </a:rPr>
              <a:t>純淨</a:t>
            </a:r>
            <a:r>
              <a:rPr kumimoji="0" lang="zh-TW" altLang="en-US" sz="3000" dirty="0" smtClean="0">
                <a:latin typeface="微軟正黑體" pitchFamily="34" charset="-120"/>
                <a:ea typeface="微軟正黑體" pitchFamily="34" charset="-120"/>
              </a:rPr>
              <a:t>、品質佳、好吸收，有益於保護力。</a:t>
            </a:r>
            <a:endParaRPr kumimoji="0"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/>
            <a:endParaRPr kumimoji="0" lang="en-US" altLang="zh-TW" sz="3000" b="1" dirty="0">
              <a:solidFill>
                <a:srgbClr val="99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75" y="609600"/>
            <a:ext cx="82518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鳳梨酵素</a:t>
            </a:r>
            <a:r>
              <a:rPr lang="en-US" altLang="zh-TW" sz="36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6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</a:br>
            <a:r>
              <a:rPr lang="en-US" altLang="zh-TW" sz="36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~</a:t>
            </a:r>
            <a:r>
              <a:rPr lang="zh-TW" altLang="en-US" sz="36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提高保護力，促進健康</a:t>
            </a:r>
            <a:r>
              <a:rPr lang="en-US" altLang="zh-TW" sz="36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~</a:t>
            </a:r>
            <a:endParaRPr lang="zh-TW" altLang="en-US" sz="3600" b="1" dirty="0" smtClean="0">
              <a:solidFill>
                <a:srgbClr val="8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55837"/>
            <a:ext cx="7427912" cy="4525963"/>
          </a:xfrm>
        </p:spPr>
        <p:txBody>
          <a:bodyPr>
            <a:normAutofit/>
          </a:bodyPr>
          <a:lstStyle/>
          <a:p>
            <a:pPr marL="274320" indent="-274320" eaLnBrk="0" fontAlgn="auto" hangingPunct="0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ea typeface="微軟正黑體"/>
                <a:cs typeface="微軟正黑體"/>
              </a:rPr>
              <a:t>一群「蛋白質分解酵素」的統稱</a:t>
            </a:r>
            <a:r>
              <a:rPr lang="en-US" altLang="zh-TW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ea typeface="微軟正黑體"/>
                <a:cs typeface="微軟正黑體"/>
              </a:rPr>
              <a:t>: </a:t>
            </a:r>
            <a:r>
              <a:rPr lang="zh-TW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ea typeface="微軟正黑體"/>
                <a:cs typeface="微軟正黑體"/>
              </a:rPr>
              <a:t>所以吃鳳梨時，會有咬嘴</a:t>
            </a:r>
            <a:r>
              <a:rPr lang="zh-TW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/>
                <a:ea typeface="微軟正黑體"/>
                <a:cs typeface="微軟正黑體"/>
              </a:rPr>
              <a:t>巴的感覺</a:t>
            </a:r>
            <a:endParaRPr lang="en-US" altLang="zh-TW" sz="3000" dirty="0" smtClean="0">
              <a:latin typeface="微軟正黑體"/>
              <a:ea typeface="微軟正黑體"/>
              <a:cs typeface="微軟正黑體"/>
            </a:endParaRPr>
          </a:p>
          <a:p>
            <a:pPr marL="274320" indent="-274320" eaLnBrk="0" fontAlgn="auto" hangingPunct="0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3000" dirty="0" smtClean="0">
                <a:latin typeface="微軟正黑體"/>
                <a:ea typeface="微軟正黑體"/>
                <a:cs typeface="微軟正黑體"/>
              </a:rPr>
              <a:t>在中南美洲已被使用好幾世紀，被用來幫助消化，調節生理機能，維持健康</a:t>
            </a:r>
            <a:endParaRPr lang="en-US" altLang="zh-TW" sz="1700" i="1" dirty="0" smtClean="0">
              <a:latin typeface="微軟正黑體"/>
              <a:ea typeface="微軟正黑體"/>
              <a:cs typeface="微軟正黑體"/>
            </a:endParaRPr>
          </a:p>
          <a:p>
            <a:pPr marL="274320" indent="-274320" eaLnBrk="0" fontAlgn="auto" hangingPunct="0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本品所含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的鳳梨酵素是在鳳梨莖中發現的酵素混合物。它與鳳梨果實中發現的鳳梨酵素不同。</a:t>
            </a:r>
            <a:endParaRPr lang="en-US" altLang="zh-TW" sz="35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8675" name="Picture 3" descr="top_pineapp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663" y="5405438"/>
            <a:ext cx="2827337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5600700" cy="857250"/>
          </a:xfrm>
        </p:spPr>
        <p:txBody>
          <a:bodyPr>
            <a:normAutofit/>
          </a:bodyPr>
          <a:lstStyle/>
          <a:p>
            <a:pPr fontAlgn="auto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zh-TW" altLang="en-US" sz="4000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其他主要成份</a:t>
            </a:r>
            <a:r>
              <a:rPr lang="en-US" altLang="zh-TW" sz="4000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:</a:t>
            </a:r>
            <a:endParaRPr lang="en-US" sz="4000" b="1" dirty="0">
              <a:solidFill>
                <a:srgbClr val="80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31150" cy="43434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維生素</a:t>
            </a:r>
            <a:r>
              <a:rPr lang="en-US" altLang="zh-TW" sz="2800" b="1" dirty="0" smtClean="0">
                <a:latin typeface="微軟正黑體"/>
                <a:ea typeface="微軟正黑體"/>
                <a:cs typeface="微軟正黑體"/>
              </a:rPr>
              <a:t>C(</a:t>
            </a: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抗壞血酸</a:t>
            </a:r>
            <a:r>
              <a:rPr lang="en-US" altLang="zh-TW" sz="2800" b="1" dirty="0" smtClean="0">
                <a:latin typeface="微軟正黑體"/>
                <a:ea typeface="微軟正黑體"/>
                <a:cs typeface="微軟正黑體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在新鮮的蔬菜與水果中最常見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烹調會破壞維生素</a:t>
            </a:r>
            <a:r>
              <a:rPr lang="en-US" altLang="zh-TW" dirty="0" smtClean="0">
                <a:latin typeface="微軟正黑體"/>
                <a:ea typeface="微軟正黑體"/>
                <a:cs typeface="微軟正黑體"/>
              </a:rPr>
              <a:t>C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的活性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具抗氧化作用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促進膠原蛋白的形成，有助於傷口癒合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增進體內結締組織。骨骼及牙齒的生長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有助於維持細胞排列的緊密性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促進鐵的吸收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 smtClean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969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987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1003</Words>
  <Application>Microsoft Office PowerPoint</Application>
  <PresentationFormat>如螢幕大小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Oriel</vt:lpstr>
      <vt:lpstr>愛的奇蹟™兒童倍護康配方粉末（含酵母葡聚多醣體）</vt:lpstr>
      <vt:lpstr>PowerPoint 簡報</vt:lpstr>
      <vt:lpstr>養出活力又健康的小孩 保護力四大支柱:</vt:lpstr>
      <vt:lpstr>養出活力又健康的小孩，保護力四大支柱: 營養、運動、睡眠、情緒</vt:lpstr>
      <vt:lpstr>讓孩子贏在起跑點〜打造黃金保護力</vt:lpstr>
      <vt:lpstr>提升保護力-明星成分 </vt:lpstr>
      <vt:lpstr>Wellmune® WGP 緣起 </vt:lpstr>
      <vt:lpstr>鳳梨酵素 ~提高保護力，促進健康~</vt:lpstr>
      <vt:lpstr>其他主要成份:</vt:lpstr>
      <vt:lpstr>其他主要成份:</vt:lpstr>
      <vt:lpstr>兒童專用的愛尚它®</vt:lpstr>
      <vt:lpstr>PowerPoint 簡報</vt:lpstr>
      <vt:lpstr>PowerPoint 簡報</vt:lpstr>
      <vt:lpstr>産品代碼: T6942 容量: 30 天份 超連鎖®成本價: NT$625元 建議零售價: NT$875 元 BV: 10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Fang</dc:creator>
  <cp:lastModifiedBy>Laura Chen</cp:lastModifiedBy>
  <cp:revision>86</cp:revision>
  <cp:lastPrinted>2017-03-07T07:30:06Z</cp:lastPrinted>
  <dcterms:created xsi:type="dcterms:W3CDTF">2015-03-02T19:44:09Z</dcterms:created>
  <dcterms:modified xsi:type="dcterms:W3CDTF">2017-04-07T06:37:45Z</dcterms:modified>
</cp:coreProperties>
</file>